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7" y="3067050"/>
            <a:ext cx="34766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44824"/>
            <a:ext cx="117348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42880"/>
            <a:ext cx="42672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775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132856"/>
            <a:ext cx="4824536" cy="45424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2085360"/>
            <a:ext cx="5284121" cy="463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633662"/>
            <a:ext cx="110585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72514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24062"/>
            <a:ext cx="118014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07707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53732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4012"/>
            <a:ext cx="116395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1171575"/>
            <a:ext cx="52959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0" y="1412776"/>
            <a:ext cx="51435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711517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7" y="1384510"/>
            <a:ext cx="4824535" cy="5140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5490" y="366689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90637"/>
            <a:ext cx="117062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9604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89535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585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003053"/>
            <a:ext cx="818197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385589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28825"/>
            <a:ext cx="116395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068960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14537"/>
            <a:ext cx="115824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077072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52637"/>
            <a:ext cx="116205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47875"/>
            <a:ext cx="107632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204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37112"/>
            <a:ext cx="561022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573016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52691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309218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04962"/>
            <a:ext cx="107156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186" y="2636912"/>
            <a:ext cx="10974437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33537"/>
            <a:ext cx="108299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036" y="2636912"/>
            <a:ext cx="10959579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42755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1248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276872"/>
            <a:ext cx="75247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764704"/>
            <a:ext cx="6993260" cy="34603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3981" y="815258"/>
            <a:ext cx="6705228" cy="34058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336" y="3212976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4092652"/>
            <a:ext cx="5112568" cy="6324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122797"/>
            <a:ext cx="8496944" cy="1678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6106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12976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75121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112670"/>
            <a:ext cx="9721080" cy="1268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38300"/>
            <a:ext cx="107632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3140968"/>
            <a:ext cx="11665296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71737"/>
            <a:ext cx="1166812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64502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0175"/>
            <a:ext cx="117443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4725144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1909762"/>
            <a:ext cx="38957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95425"/>
            <a:ext cx="117157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573016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60" y="4581128"/>
            <a:ext cx="4222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556792"/>
            <a:ext cx="49053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544522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2025-12-17T11:58:36Z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